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2" r:id="rId5"/>
    <p:sldId id="264" r:id="rId6"/>
    <p:sldId id="261" r:id="rId7"/>
    <p:sldId id="265" r:id="rId8"/>
    <p:sldId id="266" r:id="rId9"/>
    <p:sldId id="267" r:id="rId10"/>
    <p:sldId id="258" r:id="rId11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478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824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161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158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392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748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006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419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807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551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822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5354A-9F65-4989-826C-47FADF3BEBC2}" type="datetimeFigureOut">
              <a:rPr lang="zh-HK" altLang="en-US" smtClean="0"/>
              <a:t>22/5/2019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81C47-2927-439E-98D4-7836985B0C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096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9545" y="365125"/>
            <a:ext cx="11556124" cy="1325563"/>
          </a:xfrm>
        </p:spPr>
        <p:txBody>
          <a:bodyPr/>
          <a:lstStyle/>
          <a:p>
            <a:pPr algn="ctr"/>
            <a:endParaRPr lang="zh-HK" altLang="en-US" dirty="0">
              <a:solidFill>
                <a:srgbClr val="FF0000"/>
              </a:solidFill>
              <a:latin typeface="華康少女文字W5" panose="040F0509000000000000" pitchFamily="81" charset="-120"/>
              <a:ea typeface="華康少女文字W5" panose="040F0509000000000000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10000" dirty="0" smtClean="0"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</a:t>
            </a:r>
            <a:r>
              <a:rPr lang="en-US" altLang="zh-TW" sz="8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《</a:t>
            </a:r>
            <a:r>
              <a:rPr lang="zh-TW" altLang="en-US" sz="8000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給我一對翅膀</a:t>
            </a:r>
            <a:r>
              <a:rPr lang="en-US" altLang="zh-TW" sz="8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》</a:t>
            </a:r>
          </a:p>
          <a:p>
            <a:pPr marL="0" indent="0">
              <a:buNone/>
            </a:pPr>
            <a:r>
              <a:rPr lang="en-US" altLang="zh-TW" sz="8000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</a:t>
            </a:r>
            <a:r>
              <a:rPr lang="zh-TW" altLang="en-US" sz="8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兒童</a:t>
            </a:r>
            <a:r>
              <a:rPr lang="zh-TW" altLang="en-US" sz="8000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音樂劇填詞比賽</a:t>
            </a:r>
            <a:endParaRPr lang="zh-HK" altLang="en-US" sz="8000" dirty="0">
              <a:latin typeface="華康少女文字W5" panose="040F0509000000000000" pitchFamily="81" charset="-120"/>
              <a:ea typeface="華康少女文字W5" panose="040F05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</a:br>
            <a:r>
              <a:rPr lang="zh-TW" altLang="en-US" sz="80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遞交日期</a:t>
            </a:r>
            <a:r>
              <a:rPr lang="zh-HK" altLang="en-US" sz="8000" dirty="0"/>
              <a:t/>
            </a:r>
            <a:br>
              <a:rPr lang="zh-HK" altLang="en-US" sz="8000" dirty="0"/>
            </a:br>
            <a:endParaRPr lang="zh-HK" altLang="en-US" sz="8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 </a:t>
            </a:r>
            <a:r>
              <a:rPr lang="en-US" altLang="zh-TW" sz="7200" dirty="0" smtClean="0">
                <a:solidFill>
                  <a:srgbClr val="00B05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2019-06-19(</a:t>
            </a:r>
            <a:r>
              <a:rPr lang="zh-TW" altLang="en-US" sz="7200" dirty="0" smtClean="0">
                <a:solidFill>
                  <a:srgbClr val="00B05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三</a:t>
            </a:r>
            <a:r>
              <a:rPr lang="en-US" altLang="zh-TW" sz="7200" dirty="0" smtClean="0">
                <a:solidFill>
                  <a:srgbClr val="00B05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)</a:t>
            </a:r>
            <a:r>
              <a:rPr lang="zh-TW" altLang="en-US" sz="7200" dirty="0" smtClean="0">
                <a:solidFill>
                  <a:srgbClr val="00B05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交回</a:t>
            </a:r>
            <a:endParaRPr lang="zh-HK" altLang="en-US" sz="7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28" y="1958702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0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650" y="2478964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 descr="http://images.clipartpanda.com/wind-clipart-stock-vector-illustration-of-wind-blowing-mascot-cloud-12930966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9"/>
          <a:stretch/>
        </p:blipFill>
        <p:spPr bwMode="auto">
          <a:xfrm flipH="1">
            <a:off x="838200" y="241574"/>
            <a:ext cx="3508277" cy="26592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8790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6" y="2147888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 descr="http://clipartix.com/wp-content/uploads/2016/07/Fairy-clip-art-images-illustrations-photo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196" y="867257"/>
            <a:ext cx="3162218" cy="25612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39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056" y="2352840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 descr="https://clipartimage.net/wp-content/uploads/2017/07/butterfly-clipart-photo-view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89" y="1690688"/>
            <a:ext cx="2271395" cy="2161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4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圖片 3" descr="http://moziru.com/images/crow-clipart-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283" y="365125"/>
            <a:ext cx="2505075" cy="283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s://tse4.mm.bing.net/th?id=OIP.w8IbB7WPkx94Sd1K5ftkxQHaGg&amp;pid=15.1&amp;P=0&amp;w=197&amp;h=1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056" y="2352840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5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417" y="2242481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 descr="https://tse3.mm.bing.net/th?id=OIP.0I0KA7C9VuXIBk5kqtvpzAHaKH&amp;pid=15.1&amp;P=0&amp;w=300&amp;h=3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8044" y="365125"/>
            <a:ext cx="2095500" cy="285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8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1026" name="Picture 2" descr="https://tse4.mm.bing.net/th?id=OIP.w8IbB7WPkx94Sd1K5ftkxQHaGg&amp;pid=15.1&amp;P=0&amp;w=197&amp;h=17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828" y="1958702"/>
            <a:ext cx="4191165" cy="368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 descr="http://images.clipartpanda.com/owl-clip-art-KcjeL5yo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88" y="967445"/>
            <a:ext cx="2202574" cy="21225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5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        </a:t>
            </a:r>
            <a:r>
              <a:rPr lang="en-US" altLang="zh-TW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/>
            </a:r>
            <a:br>
              <a:rPr lang="en-US" altLang="zh-TW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</a:br>
            <a:r>
              <a:rPr lang="en-US" altLang="zh-TW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/>
            </a:r>
            <a:br>
              <a:rPr lang="en-US" altLang="zh-TW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</a:br>
            <a:r>
              <a:rPr lang="en-US" altLang="zh-TW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          </a:t>
            </a:r>
            <a:r>
              <a:rPr lang="zh-TW" altLang="en-US" sz="6700" dirty="0" smtClean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沒有</a:t>
            </a:r>
            <a:r>
              <a:rPr lang="zh-TW" altLang="en-US" sz="6700" dirty="0">
                <a:solidFill>
                  <a:srgbClr val="FF000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名字的小鳥</a:t>
            </a:r>
            <a:r>
              <a:rPr lang="zh-HK" altLang="en-US" sz="6700" dirty="0"/>
              <a:t/>
            </a:r>
            <a:br>
              <a:rPr lang="zh-HK" altLang="en-US" sz="6700" dirty="0"/>
            </a:br>
            <a:endParaRPr lang="zh-HK" altLang="en-US" sz="67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00B0F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</a:t>
            </a:r>
            <a:endParaRPr lang="en-US" altLang="zh-TW" sz="6000" dirty="0" smtClean="0">
              <a:solidFill>
                <a:srgbClr val="00B0F0"/>
              </a:solidFill>
              <a:latin typeface="華康少女文字W5" panose="040F0509000000000000" pitchFamily="81" charset="-120"/>
              <a:ea typeface="華康少女文字W5" panose="040F0509000000000000" pitchFamily="81" charset="-120"/>
            </a:endParaRPr>
          </a:p>
          <a:p>
            <a:endParaRPr lang="en-US" altLang="zh-TW" sz="6000" dirty="0">
              <a:solidFill>
                <a:srgbClr val="00B0F0"/>
              </a:solidFill>
              <a:latin typeface="華康少女文字W5" panose="040F0509000000000000" pitchFamily="81" charset="-120"/>
              <a:ea typeface="華康少女文字W5" panose="040F0509000000000000" pitchFamily="81" charset="-120"/>
            </a:endParaRPr>
          </a:p>
          <a:p>
            <a:r>
              <a:rPr lang="en-US" altLang="zh-TW" sz="6000" dirty="0" smtClean="0">
                <a:solidFill>
                  <a:srgbClr val="00B0F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         </a:t>
            </a:r>
            <a:r>
              <a:rPr lang="zh-TW" altLang="en-US" sz="6000" dirty="0" smtClean="0">
                <a:solidFill>
                  <a:srgbClr val="00B0F0"/>
                </a:solidFill>
                <a:latin typeface="華康少女文字W5" panose="040F0509000000000000" pitchFamily="81" charset="-120"/>
                <a:ea typeface="華康少女文字W5" panose="040F0509000000000000" pitchFamily="81" charset="-120"/>
              </a:rPr>
              <a:t>聽音樂</a:t>
            </a:r>
            <a:endParaRPr lang="zh-HK" altLang="en-US" sz="6000" dirty="0">
              <a:solidFill>
                <a:srgbClr val="00B0F0"/>
              </a:solidFill>
            </a:endParaRPr>
          </a:p>
        </p:txBody>
      </p:sp>
      <p:pic>
        <p:nvPicPr>
          <p:cNvPr id="4" name="Bir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19090" y="500555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17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</Words>
  <Application>Microsoft Office PowerPoint</Application>
  <PresentationFormat>寬螢幕</PresentationFormat>
  <Paragraphs>8</Paragraphs>
  <Slides>10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華康少女文字W5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             沒有名字的小鳥 </vt:lpstr>
      <vt:lpstr> 遞交日期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Pong Yan Yan</dc:creator>
  <cp:lastModifiedBy>SACPS</cp:lastModifiedBy>
  <cp:revision>9</cp:revision>
  <dcterms:created xsi:type="dcterms:W3CDTF">2019-05-15T02:02:18Z</dcterms:created>
  <dcterms:modified xsi:type="dcterms:W3CDTF">2019-05-22T01:01:12Z</dcterms:modified>
</cp:coreProperties>
</file>